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8" r:id="rId3"/>
    <p:sldId id="257" r:id="rId4"/>
  </p:sldIdLst>
  <p:sldSz cx="30279975" cy="42808525"/>
  <p:notesSz cx="6858000" cy="9144000"/>
  <p:defaultText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5580" autoAdjust="0"/>
    <p:restoredTop sz="94694"/>
  </p:normalViewPr>
  <p:slideViewPr>
    <p:cSldViewPr>
      <p:cViewPr varScale="1">
        <p:scale>
          <a:sx n="19" d="100"/>
          <a:sy n="19" d="100"/>
        </p:scale>
        <p:origin x="2928" y="408"/>
      </p:cViewPr>
      <p:guideLst>
        <p:guide orient="horz" pos="13483"/>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04CA27-62F7-E94A-8BA7-4265524F1AEA}" type="datetimeFigureOut">
              <a:rPr lang="en-US" smtClean="0"/>
              <a:pPr/>
              <a:t>11/10/25</a:t>
            </a:fld>
            <a:endParaRPr lang="en-US"/>
          </a:p>
        </p:txBody>
      </p:sp>
      <p:sp>
        <p:nvSpPr>
          <p:cNvPr id="4" name="Slide Image Placehold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D6CE72-FEF6-8545-99DD-71CA7CE434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D6CE72-FEF6-8545-99DD-71CA7CE43480}"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osterSlide">
    <p:spTree>
      <p:nvGrpSpPr>
        <p:cNvPr id="1" name=""/>
        <p:cNvGrpSpPr/>
        <p:nvPr/>
      </p:nvGrpSpPr>
      <p:grpSpPr>
        <a:xfrm>
          <a:off x="0" y="0"/>
          <a:ext cx="0" cy="0"/>
          <a:chOff x="0" y="0"/>
          <a:chExt cx="0" cy="0"/>
        </a:xfrm>
      </p:grpSpPr>
      <p:sp>
        <p:nvSpPr>
          <p:cNvPr id="2" name="Title 1"/>
          <p:cNvSpPr>
            <a:spLocks noGrp="1"/>
          </p:cNvSpPr>
          <p:nvPr>
            <p:ph type="ctrTitle"/>
          </p:nvPr>
        </p:nvSpPr>
        <p:spPr>
          <a:xfrm>
            <a:off x="2322563" y="3042223"/>
            <a:ext cx="25737979" cy="6624736"/>
          </a:xfrm>
        </p:spPr>
        <p:txBody>
          <a:bodyPr>
            <a:normAutofit/>
          </a:bodyPr>
          <a:lstStyle>
            <a:lvl1pPr>
              <a:defRPr sz="8800"/>
            </a:lvl1pPr>
          </a:lstStyle>
          <a:p>
            <a:r>
              <a:rPr lang="en-US" dirty="0"/>
              <a:t>Click to edit Master title style</a:t>
            </a:r>
            <a:endParaRPr lang="en-AU" dirty="0"/>
          </a:p>
        </p:txBody>
      </p:sp>
      <p:sp>
        <p:nvSpPr>
          <p:cNvPr id="3" name="Subtitle 2"/>
          <p:cNvSpPr>
            <a:spLocks noGrp="1"/>
          </p:cNvSpPr>
          <p:nvPr>
            <p:ph type="subTitle" idx="1"/>
          </p:nvPr>
        </p:nvSpPr>
        <p:spPr>
          <a:xfrm>
            <a:off x="2322563" y="10099006"/>
            <a:ext cx="25850872" cy="29451272"/>
          </a:xfrm>
        </p:spPr>
        <p:txBody>
          <a:bodyPr>
            <a:normAutofit/>
          </a:bodyPr>
          <a:lstStyle>
            <a:lvl1pPr marL="0" indent="0" algn="ctr">
              <a:buNone/>
              <a:defRPr sz="4400">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184233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1513999" y="9988658"/>
            <a:ext cx="13373656" cy="29849651"/>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15392320" y="9988658"/>
            <a:ext cx="13373656" cy="29849651"/>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865496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2610174"/>
            <a:ext cx="27251978" cy="6238905"/>
          </a:xfrm>
          <a:prstGeom prst="rect">
            <a:avLst/>
          </a:prstGeom>
        </p:spPr>
        <p:txBody>
          <a:bodyPr vert="horz" lIns="417643" tIns="208822" rIns="417643" bIns="208822"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Parallelogram 6"/>
          <p:cNvSpPr/>
          <p:nvPr userDrawn="1"/>
        </p:nvSpPr>
        <p:spPr>
          <a:xfrm>
            <a:off x="617628" y="449935"/>
            <a:ext cx="29091232" cy="2160240"/>
          </a:xfrm>
          <a:prstGeom prst="parallelogram">
            <a:avLst>
              <a:gd name="adj" fmla="val 58417"/>
            </a:avLst>
          </a:prstGeom>
          <a:gradFill>
            <a:gsLst>
              <a:gs pos="0">
                <a:schemeClr val="accent6"/>
              </a:gs>
              <a:gs pos="100000">
                <a:srgbClr val="FEE7F2"/>
              </a:gs>
              <a:gs pos="100000">
                <a:srgbClr val="FAC77D"/>
              </a:gs>
              <a:gs pos="100000">
                <a:srgbClr val="FBA97D"/>
              </a:gs>
              <a:gs pos="100000">
                <a:srgbClr val="FBD49C"/>
              </a:gs>
              <a:gs pos="100000">
                <a:srgbClr val="FEE7F2"/>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AU" sz="4400" dirty="0"/>
          </a:p>
        </p:txBody>
      </p:sp>
      <p:sp>
        <p:nvSpPr>
          <p:cNvPr id="8" name="Parallelogram 7"/>
          <p:cNvSpPr/>
          <p:nvPr userDrawn="1"/>
        </p:nvSpPr>
        <p:spPr>
          <a:xfrm>
            <a:off x="20900627" y="449935"/>
            <a:ext cx="7848872" cy="2160240"/>
          </a:xfrm>
          <a:prstGeom prst="parallelogram">
            <a:avLst>
              <a:gd name="adj" fmla="val 584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AU" sz="4400" dirty="0"/>
          </a:p>
        </p:txBody>
      </p:sp>
      <p:sp>
        <p:nvSpPr>
          <p:cNvPr id="9" name="Parallelogram 8"/>
          <p:cNvSpPr/>
          <p:nvPr userDrawn="1"/>
        </p:nvSpPr>
        <p:spPr>
          <a:xfrm>
            <a:off x="594372" y="40774414"/>
            <a:ext cx="29091232" cy="2016224"/>
          </a:xfrm>
          <a:prstGeom prst="parallelogram">
            <a:avLst>
              <a:gd name="adj" fmla="val 58417"/>
            </a:avLst>
          </a:prstGeom>
          <a:gradFill>
            <a:gsLst>
              <a:gs pos="0">
                <a:schemeClr val="accent6"/>
              </a:gs>
              <a:gs pos="100000">
                <a:srgbClr val="FEE7F2"/>
              </a:gs>
              <a:gs pos="100000">
                <a:srgbClr val="FAC77D"/>
              </a:gs>
              <a:gs pos="100000">
                <a:srgbClr val="FBA97D"/>
              </a:gs>
              <a:gs pos="100000">
                <a:srgbClr val="FBD49C"/>
              </a:gs>
              <a:gs pos="100000">
                <a:srgbClr val="FEE7F2"/>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AU" sz="4400" dirty="0"/>
          </a:p>
        </p:txBody>
      </p:sp>
      <p:sp>
        <p:nvSpPr>
          <p:cNvPr id="10" name="Parallelogram 9"/>
          <p:cNvSpPr/>
          <p:nvPr userDrawn="1"/>
        </p:nvSpPr>
        <p:spPr>
          <a:xfrm>
            <a:off x="3024198" y="40774416"/>
            <a:ext cx="12082993" cy="2034111"/>
          </a:xfrm>
          <a:prstGeom prst="parallelogram">
            <a:avLst>
              <a:gd name="adj" fmla="val 584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AU" sz="4400" dirty="0"/>
          </a:p>
        </p:txBody>
      </p:sp>
      <p:sp>
        <p:nvSpPr>
          <p:cNvPr id="11" name="Footer Placeholder 8"/>
          <p:cNvSpPr txBox="1">
            <a:spLocks/>
          </p:cNvSpPr>
          <p:nvPr userDrawn="1"/>
        </p:nvSpPr>
        <p:spPr>
          <a:xfrm>
            <a:off x="16652156" y="40837274"/>
            <a:ext cx="9588659" cy="1881357"/>
          </a:xfrm>
          <a:prstGeom prst="rect">
            <a:avLst/>
          </a:prstGeom>
        </p:spPr>
        <p:txBody>
          <a:bodyPr/>
          <a:lstStyle>
            <a:defPPr>
              <a:defRPr lang="en-US"/>
            </a:defPPr>
            <a:lvl1pPr marL="0" algn="l" defTabSz="4176431" rtl="0" eaLnBrk="1" latinLnBrk="0" hangingPunct="1">
              <a:defRPr sz="8200" kern="1200">
                <a:solidFill>
                  <a:schemeClr val="tx1">
                    <a:lumMod val="75000"/>
                    <a:lumOff val="25000"/>
                  </a:schemeClr>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a:lstStyle>
          <a:p>
            <a:r>
              <a:rPr lang="en-AU" sz="4400" baseline="0" dirty="0"/>
              <a:t>2nd to 4th Dec</a:t>
            </a:r>
            <a:r>
              <a:rPr lang="en-AU" sz="4400" dirty="0"/>
              <a:t> 2023 Brisbane</a:t>
            </a:r>
          </a:p>
        </p:txBody>
      </p:sp>
      <p:pic>
        <p:nvPicPr>
          <p:cNvPr id="12" name="Picture 11" descr="SRC-small.jpg"/>
          <p:cNvPicPr>
            <a:picLocks noChangeAspect="1"/>
          </p:cNvPicPr>
          <p:nvPr userDrawn="1"/>
        </p:nvPicPr>
        <p:blipFill>
          <a:blip r:embed="rId4"/>
          <a:stretch>
            <a:fillRect/>
          </a:stretch>
        </p:blipFill>
        <p:spPr>
          <a:xfrm>
            <a:off x="20946729" y="365758"/>
            <a:ext cx="6580430" cy="2598104"/>
          </a:xfrm>
          <a:prstGeom prst="rect">
            <a:avLst/>
          </a:prstGeom>
        </p:spPr>
      </p:pic>
    </p:spTree>
    <p:extLst>
      <p:ext uri="{BB962C8B-B14F-4D97-AF65-F5344CB8AC3E}">
        <p14:creationId xmlns:p14="http://schemas.microsoft.com/office/powerpoint/2010/main" val="1569890008"/>
      </p:ext>
    </p:extLst>
  </p:cSld>
  <p:clrMap bg1="lt1" tx1="dk1" bg2="lt2" tx2="dk2" accent1="accent1" accent2="accent2" accent3="accent3" accent4="accent4" accent5="accent5" accent6="accent6" hlink="hlink" folHlink="folHlink"/>
  <p:sldLayoutIdLst>
    <p:sldLayoutId id="2147483649" r:id="rId1"/>
    <p:sldLayoutId id="2147483652" r:id="rId2"/>
  </p:sldLayoutIdLst>
  <p:txStyles>
    <p:titleStyle>
      <a:lvl1pPr algn="ctr" defTabSz="4176431" rtl="0" eaLnBrk="1" latinLnBrk="0" hangingPunct="1">
        <a:spcBef>
          <a:spcPct val="0"/>
        </a:spcBef>
        <a:buNone/>
        <a:defRPr sz="88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anose="020B0604020202020204" pitchFamily="34" charset="0"/>
        <a:buChar char="•"/>
        <a:defRPr sz="4400" kern="1200">
          <a:solidFill>
            <a:schemeClr val="tx1"/>
          </a:solidFill>
          <a:latin typeface="+mn-lt"/>
          <a:ea typeface="+mn-ea"/>
          <a:cs typeface="+mn-cs"/>
        </a:defRPr>
      </a:lvl1pPr>
      <a:lvl2pPr marL="3393350" indent="-1305135" algn="l" defTabSz="4176431" rtl="0" eaLnBrk="1" latinLnBrk="0" hangingPunct="1">
        <a:spcBef>
          <a:spcPct val="20000"/>
        </a:spcBef>
        <a:buFont typeface="Arial" panose="020B0604020202020204" pitchFamily="34" charset="0"/>
        <a:buChar char="–"/>
        <a:defRPr sz="4000" kern="1200">
          <a:solidFill>
            <a:schemeClr val="tx1"/>
          </a:solidFill>
          <a:latin typeface="+mn-lt"/>
          <a:ea typeface="+mn-ea"/>
          <a:cs typeface="+mn-cs"/>
        </a:defRPr>
      </a:lvl2pPr>
      <a:lvl3pPr marL="5220538" indent="-1044108" algn="l" defTabSz="4176431"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3pPr>
      <a:lvl4pPr marL="7308753" indent="-1044108" algn="l" defTabSz="4176431"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9396969" indent="-1044108" algn="l" defTabSz="4176431"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11485184"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anose="020B0604020202020204" pitchFamily="34" charset="0"/>
        <a:buChar char="•"/>
        <a:defRPr sz="9100" kern="1200">
          <a:solidFill>
            <a:schemeClr val="tx1"/>
          </a:solidFill>
          <a:latin typeface="+mn-lt"/>
          <a:ea typeface="+mn-ea"/>
          <a:cs typeface="+mn-cs"/>
        </a:defRPr>
      </a:lvl9pPr>
    </p:bodyStyle>
    <p:otherStyle>
      <a:defPPr>
        <a:defRPr lang="en-US"/>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AU"/>
          </a:p>
        </p:txBody>
      </p:sp>
      <p:sp>
        <p:nvSpPr>
          <p:cNvPr id="3" name="Subtitle 2"/>
          <p:cNvSpPr>
            <a:spLocks noGrp="1"/>
          </p:cNvSpPr>
          <p:nvPr>
            <p:ph type="subTitle" idx="1"/>
          </p:nvPr>
        </p:nvSpPr>
        <p:spPr/>
        <p:txBody>
          <a:bodyPr/>
          <a:lstStyle/>
          <a:p>
            <a:endParaRPr lang="en-AU" dirty="0"/>
          </a:p>
        </p:txBody>
      </p:sp>
    </p:spTree>
    <p:extLst>
      <p:ext uri="{BB962C8B-B14F-4D97-AF65-F5344CB8AC3E}">
        <p14:creationId xmlns:p14="http://schemas.microsoft.com/office/powerpoint/2010/main" val="1839859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The Title of Your Presentation with </a:t>
            </a:r>
            <a:r>
              <a:rPr lang="en-GB" b="1" dirty="0">
                <a:latin typeface="Times New Roman" panose="02020603050405020304" pitchFamily="18" charset="0"/>
                <a:cs typeface="Times New Roman" panose="02020603050405020304" pitchFamily="18" charset="0"/>
              </a:rPr>
              <a:t>Each Initial Letter Capitalised (bold, centred, Times New Roman, 80pt)</a:t>
            </a:r>
            <a:br>
              <a:rPr lang="en-GB" b="1" dirty="0">
                <a:latin typeface="Times New Roman" panose="02020603050405020304" pitchFamily="18" charset="0"/>
                <a:cs typeface="Times New Roman" panose="02020603050405020304" pitchFamily="18" charset="0"/>
              </a:rPr>
            </a:br>
            <a:r>
              <a:rPr lang="en-US" sz="4900" u="sng" dirty="0">
                <a:latin typeface="Times New Roman" panose="02020603050405020304" pitchFamily="18" charset="0"/>
                <a:cs typeface="Times New Roman" panose="02020603050405020304" pitchFamily="18" charset="0"/>
              </a:rPr>
              <a:t>Name Author A</a:t>
            </a:r>
            <a:r>
              <a:rPr lang="en-US" sz="4900" u="sng" baseline="30000" dirty="0">
                <a:latin typeface="Times New Roman" panose="02020603050405020304" pitchFamily="18" charset="0"/>
                <a:cs typeface="Times New Roman" panose="02020603050405020304" pitchFamily="18" charset="0"/>
              </a:rPr>
              <a:t>1</a:t>
            </a:r>
            <a:r>
              <a:rPr lang="en-US" sz="4900" dirty="0">
                <a:latin typeface="Times New Roman" panose="02020603050405020304" pitchFamily="18" charset="0"/>
                <a:cs typeface="Times New Roman" panose="02020603050405020304" pitchFamily="18" charset="0"/>
              </a:rPr>
              <a:t>, Name Author B</a:t>
            </a:r>
            <a:r>
              <a:rPr lang="en-US" sz="4900" baseline="30000" dirty="0">
                <a:latin typeface="Times New Roman" panose="02020603050405020304" pitchFamily="18" charset="0"/>
                <a:cs typeface="Times New Roman" panose="02020603050405020304" pitchFamily="18" charset="0"/>
              </a:rPr>
              <a:t>2</a:t>
            </a:r>
            <a:r>
              <a:rPr lang="en-US" sz="4900" dirty="0">
                <a:latin typeface="Times New Roman" panose="02020603050405020304" pitchFamily="18" charset="0"/>
                <a:cs typeface="Times New Roman" panose="02020603050405020304" pitchFamily="18" charset="0"/>
              </a:rPr>
              <a:t>, Name Author C</a:t>
            </a:r>
            <a:r>
              <a:rPr lang="en-US" sz="4900" baseline="30000" dirty="0">
                <a:latin typeface="Times New Roman" panose="02020603050405020304" pitchFamily="18" charset="0"/>
                <a:cs typeface="Times New Roman" panose="02020603050405020304" pitchFamily="18" charset="0"/>
              </a:rPr>
              <a:t>2</a:t>
            </a:r>
            <a:r>
              <a:rPr lang="en-US" sz="4900" dirty="0">
                <a:latin typeface="Times New Roman" panose="02020603050405020304" pitchFamily="18" charset="0"/>
                <a:cs typeface="Times New Roman" panose="02020603050405020304" pitchFamily="18" charset="0"/>
              </a:rPr>
              <a:t>  </a:t>
            </a:r>
            <a:r>
              <a:rPr lang="en-GB" sz="4900" dirty="0">
                <a:latin typeface="Times New Roman" panose="02020603050405020304" pitchFamily="18" charset="0"/>
                <a:cs typeface="Times New Roman" panose="02020603050405020304" pitchFamily="18" charset="0"/>
              </a:rPr>
              <a:t>(</a:t>
            </a:r>
            <a:r>
              <a:rPr lang="en-GB" sz="4900" dirty="0" err="1">
                <a:latin typeface="Times New Roman" panose="02020603050405020304" pitchFamily="18" charset="0"/>
                <a:cs typeface="Times New Roman" panose="02020603050405020304" pitchFamily="18" charset="0"/>
              </a:rPr>
              <a:t>Centered</a:t>
            </a:r>
            <a:r>
              <a:rPr lang="en-GB" sz="4900" dirty="0">
                <a:latin typeface="Times New Roman" panose="02020603050405020304" pitchFamily="18" charset="0"/>
                <a:cs typeface="Times New Roman" panose="02020603050405020304" pitchFamily="18" charset="0"/>
              </a:rPr>
              <a:t>, Times New Roman, 44pt) </a:t>
            </a:r>
            <a:br>
              <a:rPr lang="en-AU" sz="4900" b="1" dirty="0">
                <a:latin typeface="Times New Roman" panose="02020603050405020304" pitchFamily="18" charset="0"/>
                <a:cs typeface="Times New Roman" panose="02020603050405020304" pitchFamily="18" charset="0"/>
              </a:rPr>
            </a:br>
            <a:r>
              <a:rPr lang="en-US" sz="4900" i="1" baseline="30000" dirty="0">
                <a:latin typeface="Times New Roman" panose="02020603050405020304" pitchFamily="18" charset="0"/>
                <a:cs typeface="Times New Roman" panose="02020603050405020304" pitchFamily="18" charset="0"/>
              </a:rPr>
              <a:t>1</a:t>
            </a:r>
            <a:r>
              <a:rPr lang="en-US" sz="4900" i="1" dirty="0">
                <a:latin typeface="Times New Roman" panose="02020603050405020304" pitchFamily="18" charset="0"/>
                <a:cs typeface="Times New Roman" panose="02020603050405020304" pitchFamily="18" charset="0"/>
              </a:rPr>
              <a:t>Author’s affiliation and full address (1), Town, Country (Italic, Centered, Times New Roman, 44pt) </a:t>
            </a:r>
            <a:r>
              <a:rPr lang="en-US" sz="4900" i="1" baseline="30000" dirty="0">
                <a:latin typeface="Times New Roman" panose="02020603050405020304" pitchFamily="18" charset="0"/>
                <a:cs typeface="Times New Roman" panose="02020603050405020304" pitchFamily="18" charset="0"/>
              </a:rPr>
              <a:t>2</a:t>
            </a:r>
            <a:r>
              <a:rPr lang="en-US" sz="4900" i="1" dirty="0">
                <a:latin typeface="Times New Roman" panose="02020603050405020304" pitchFamily="18" charset="0"/>
                <a:cs typeface="Times New Roman" panose="02020603050405020304" pitchFamily="18" charset="0"/>
              </a:rPr>
              <a:t>Author’s affiliation and full address (2), Town, Country  </a:t>
            </a:r>
            <a:br>
              <a:rPr lang="en-US" sz="4900" i="1" dirty="0">
                <a:latin typeface="Times New Roman" panose="02020603050405020304" pitchFamily="18" charset="0"/>
                <a:cs typeface="Times New Roman" panose="02020603050405020304" pitchFamily="18" charset="0"/>
              </a:rPr>
            </a:br>
            <a:r>
              <a:rPr lang="en-US" sz="4900" i="1" baseline="30000" dirty="0">
                <a:latin typeface="Times New Roman" panose="02020603050405020304" pitchFamily="18" charset="0"/>
                <a:cs typeface="Times New Roman" panose="02020603050405020304" pitchFamily="18" charset="0"/>
              </a:rPr>
              <a:t>3 </a:t>
            </a:r>
            <a:r>
              <a:rPr lang="en-US" sz="4900" i="1" dirty="0">
                <a:latin typeface="Times New Roman" panose="02020603050405020304" pitchFamily="18" charset="0"/>
                <a:cs typeface="Times New Roman" panose="02020603050405020304" pitchFamily="18" charset="0"/>
              </a:rPr>
              <a:t>Author’s affiliation and full address (3), Town, Country </a:t>
            </a:r>
            <a:br>
              <a:rPr lang="en-US" sz="4900" i="1" dirty="0">
                <a:latin typeface="Times New Roman" panose="02020603050405020304" pitchFamily="18" charset="0"/>
                <a:cs typeface="Times New Roman" panose="02020603050405020304" pitchFamily="18" charset="0"/>
              </a:rPr>
            </a:br>
            <a:r>
              <a:rPr lang="en-US" sz="4900" i="1" dirty="0">
                <a:latin typeface="Times New Roman" panose="02020603050405020304" pitchFamily="18" charset="0"/>
                <a:cs typeface="Times New Roman" panose="02020603050405020304" pitchFamily="18" charset="0"/>
              </a:rPr>
              <a:t>E-mail: presenting.author@mymail.ok</a:t>
            </a:r>
            <a:br>
              <a:rPr lang="en-AU" sz="4900" dirty="0"/>
            </a:br>
            <a:endParaRPr lang="en-AU" sz="4900" dirty="0"/>
          </a:p>
        </p:txBody>
      </p:sp>
      <p:sp>
        <p:nvSpPr>
          <p:cNvPr id="3" name="Content Placeholder 2"/>
          <p:cNvSpPr>
            <a:spLocks noGrp="1"/>
          </p:cNvSpPr>
          <p:nvPr>
            <p:ph sz="half" idx="1"/>
          </p:nvPr>
        </p:nvSpPr>
        <p:spPr>
          <a:xfrm>
            <a:off x="1513999" y="9988658"/>
            <a:ext cx="27667548" cy="29849651"/>
          </a:xfrm>
        </p:spPr>
        <p:txBody>
          <a:bodyPr>
            <a:normAutofit fontScale="92500" lnSpcReduction="20000"/>
          </a:bodyPr>
          <a:lstStyle/>
          <a:p>
            <a:pPr marL="0" indent="0">
              <a:buNone/>
            </a:pPr>
            <a:r>
              <a:rPr lang="en-US" sz="4400" b="1" dirty="0"/>
              <a:t>Abstract</a:t>
            </a:r>
          </a:p>
          <a:p>
            <a:r>
              <a:rPr lang="en-US" sz="4400" dirty="0"/>
              <a:t>Click to edit Master text styles</a:t>
            </a:r>
          </a:p>
          <a:p>
            <a:pPr lvl="1"/>
            <a:r>
              <a:rPr lang="en-US" sz="4400" dirty="0"/>
              <a:t>Second level</a:t>
            </a:r>
          </a:p>
          <a:p>
            <a:pPr lvl="2"/>
            <a:r>
              <a:rPr lang="en-US" sz="4400" dirty="0"/>
              <a:t>Third level</a:t>
            </a:r>
          </a:p>
          <a:p>
            <a:pPr marL="0" indent="0">
              <a:buNone/>
              <a:defRPr/>
            </a:pPr>
            <a:endParaRPr lang="en-AU" sz="4400" b="1" dirty="0"/>
          </a:p>
          <a:p>
            <a:pPr marL="0" indent="0">
              <a:buNone/>
              <a:defRPr/>
            </a:pPr>
            <a:endParaRPr lang="en-AU" sz="4400" b="1" dirty="0"/>
          </a:p>
          <a:p>
            <a:pPr marL="0" indent="0">
              <a:buNone/>
              <a:defRPr/>
            </a:pPr>
            <a:endParaRPr lang="en-AU" sz="4400" b="1" dirty="0"/>
          </a:p>
          <a:p>
            <a:pPr marL="0" indent="0">
              <a:buNone/>
              <a:defRPr/>
            </a:pPr>
            <a:endParaRPr lang="en-AU" sz="4400" b="1" dirty="0"/>
          </a:p>
          <a:p>
            <a:pPr marL="0" indent="0" algn="ctr">
              <a:buNone/>
              <a:defRPr/>
            </a:pPr>
            <a:r>
              <a:rPr lang="en-AU" sz="4400" b="1" dirty="0"/>
              <a:t>Table 1. </a:t>
            </a:r>
            <a:r>
              <a:rPr lang="en-US" sz="4400" b="1" dirty="0"/>
              <a:t>Table headings should be placed at the top of the table</a:t>
            </a:r>
            <a:endParaRPr lang="en-AU" sz="4400" b="1" dirty="0"/>
          </a:p>
          <a:p>
            <a:pPr marL="0" indent="0" algn="ctr">
              <a:buNone/>
            </a:pPr>
            <a:r>
              <a:rPr lang="en-US" sz="4400" dirty="0"/>
              <a:t>Table</a:t>
            </a:r>
          </a:p>
          <a:p>
            <a:pPr marL="0" indent="0" algn="ctr">
              <a:buNone/>
            </a:pPr>
            <a:endParaRPr lang="en-US" sz="4400" dirty="0"/>
          </a:p>
          <a:p>
            <a:pPr marL="0" indent="0">
              <a:buNone/>
            </a:pPr>
            <a:endParaRPr lang="en-US" sz="4400" b="1" dirty="0"/>
          </a:p>
          <a:p>
            <a:pPr marL="0" indent="0">
              <a:buNone/>
            </a:pPr>
            <a:endParaRPr lang="en-US" sz="4400" b="1" dirty="0"/>
          </a:p>
          <a:p>
            <a:pPr marL="0" indent="0">
              <a:buNone/>
            </a:pPr>
            <a:endParaRPr lang="en-US" sz="4400" b="1" dirty="0"/>
          </a:p>
          <a:p>
            <a:pPr marL="0" indent="0">
              <a:buNone/>
            </a:pPr>
            <a:endParaRPr lang="en-US" sz="4400" b="1" dirty="0"/>
          </a:p>
          <a:p>
            <a:pPr marL="0" indent="0">
              <a:buNone/>
            </a:pPr>
            <a:endParaRPr lang="en-US" sz="4400" b="1" dirty="0"/>
          </a:p>
          <a:p>
            <a:pPr marL="0" indent="0">
              <a:buNone/>
            </a:pPr>
            <a:endParaRPr lang="en-US" sz="4400" b="1" dirty="0"/>
          </a:p>
          <a:p>
            <a:pPr marL="0" indent="0">
              <a:buNone/>
            </a:pPr>
            <a:r>
              <a:rPr lang="en-US" sz="4400" b="1" dirty="0"/>
              <a:t>Section</a:t>
            </a:r>
          </a:p>
          <a:p>
            <a:r>
              <a:rPr lang="en-US" sz="4400" dirty="0"/>
              <a:t>Click to edit Master text styles</a:t>
            </a:r>
          </a:p>
          <a:p>
            <a:pPr lvl="1"/>
            <a:r>
              <a:rPr lang="en-US" sz="4400" dirty="0"/>
              <a:t>Second level</a:t>
            </a:r>
          </a:p>
          <a:p>
            <a:pPr lvl="2"/>
            <a:r>
              <a:rPr lang="en-US" sz="4400" dirty="0"/>
              <a:t>Third level</a:t>
            </a:r>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lgn="ctr">
              <a:buNone/>
            </a:pPr>
            <a:r>
              <a:rPr lang="en-AU" sz="4400" dirty="0"/>
              <a:t>Figure</a:t>
            </a:r>
          </a:p>
          <a:p>
            <a:pPr marL="0" indent="0" algn="ctr">
              <a:buNone/>
            </a:pPr>
            <a:r>
              <a:rPr lang="en-AU" sz="4400" b="1" dirty="0"/>
              <a:t>Figure 1. Figure legends should be placed at the bottom of the figure</a:t>
            </a:r>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r>
              <a:rPr lang="en-US" sz="4400" b="1" dirty="0"/>
              <a:t>References</a:t>
            </a:r>
            <a:endParaRPr lang="en-AU" sz="4400" dirty="0"/>
          </a:p>
          <a:p>
            <a:pPr marL="0" indent="0">
              <a:buNone/>
            </a:pPr>
            <a:r>
              <a:rPr lang="en-US" sz="4400" dirty="0"/>
              <a:t>Surname, I., Surname, H. and Surname, H, 2013, ‘Title of paper’, </a:t>
            </a:r>
            <a:r>
              <a:rPr lang="en-US" sz="4400" i="1" dirty="0"/>
              <a:t>Journal</a:t>
            </a:r>
            <a:r>
              <a:rPr lang="en-US" sz="4400" dirty="0"/>
              <a:t>, </a:t>
            </a:r>
            <a:r>
              <a:rPr lang="en-US" sz="4400" u="sng" dirty="0"/>
              <a:t>Volume</a:t>
            </a:r>
            <a:r>
              <a:rPr lang="en-US" sz="4400" dirty="0"/>
              <a:t>, p303-305. </a:t>
            </a:r>
            <a:endParaRPr lang="en-AU" sz="4400" dirty="0"/>
          </a:p>
          <a:p>
            <a:pPr marL="0" indent="0">
              <a:buNone/>
            </a:pPr>
            <a:r>
              <a:rPr lang="en-US" sz="4400" dirty="0"/>
              <a:t>Surname, I. and Surname, H, 2014, ‘Title of paper’, </a:t>
            </a:r>
            <a:r>
              <a:rPr lang="en-US" sz="4400" i="1" dirty="0"/>
              <a:t>Journal</a:t>
            </a:r>
            <a:r>
              <a:rPr lang="en-US" sz="4400" dirty="0"/>
              <a:t>, </a:t>
            </a:r>
            <a:r>
              <a:rPr lang="en-US" sz="4400" u="sng" dirty="0"/>
              <a:t>Volume</a:t>
            </a:r>
            <a:r>
              <a:rPr lang="en-US" sz="4400" dirty="0"/>
              <a:t>, p209-314. </a:t>
            </a:r>
            <a:endParaRPr lang="en-AU" sz="4400" dirty="0"/>
          </a:p>
          <a:p>
            <a:pPr marL="0" indent="0">
              <a:buNone/>
            </a:pPr>
            <a:r>
              <a:rPr lang="en-US" sz="4400" dirty="0"/>
              <a:t> </a:t>
            </a:r>
            <a:endParaRPr lang="en-AU" sz="4400" dirty="0"/>
          </a:p>
          <a:p>
            <a:pPr marL="0" indent="0">
              <a:buNone/>
            </a:pPr>
            <a:r>
              <a:rPr lang="en-US" sz="4400" b="1" dirty="0"/>
              <a:t>Acknowledgements</a:t>
            </a:r>
            <a:endParaRPr lang="en-AU" sz="4400" dirty="0"/>
          </a:p>
          <a:p>
            <a:pPr marL="0" indent="0">
              <a:buNone/>
            </a:pPr>
            <a:r>
              <a:rPr lang="en-US" sz="4400" dirty="0"/>
              <a:t>Please place this section at the very end of the paper</a:t>
            </a:r>
            <a:endParaRPr lang="en-AU" sz="4400" dirty="0"/>
          </a:p>
          <a:p>
            <a:pPr marL="0" indent="0" algn="ctr">
              <a:buNone/>
            </a:pPr>
            <a:endParaRPr lang="en-US" sz="4400" dirty="0"/>
          </a:p>
          <a:p>
            <a:endParaRPr lang="en-AU" dirty="0"/>
          </a:p>
        </p:txBody>
      </p:sp>
      <p:sp>
        <p:nvSpPr>
          <p:cNvPr id="6" name="TextBox 5"/>
          <p:cNvSpPr txBox="1"/>
          <p:nvPr/>
        </p:nvSpPr>
        <p:spPr>
          <a:xfrm rot="19732553">
            <a:off x="9639823" y="17056811"/>
            <a:ext cx="7019615" cy="1569660"/>
          </a:xfrm>
          <a:prstGeom prst="rect">
            <a:avLst/>
          </a:prstGeom>
          <a:noFill/>
        </p:spPr>
        <p:txBody>
          <a:bodyPr wrap="square" rtlCol="0">
            <a:spAutoFit/>
          </a:bodyPr>
          <a:lstStyle/>
          <a:p>
            <a:r>
              <a:rPr lang="en-AU" sz="9600" dirty="0">
                <a:solidFill>
                  <a:schemeClr val="accent6"/>
                </a:solidFill>
              </a:rPr>
              <a:t>Example</a:t>
            </a:r>
          </a:p>
        </p:txBody>
      </p:sp>
    </p:spTree>
    <p:extLst>
      <p:ext uri="{BB962C8B-B14F-4D97-AF65-F5344CB8AC3E}">
        <p14:creationId xmlns:p14="http://schemas.microsoft.com/office/powerpoint/2010/main" val="211755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The Title of Your Presentation with </a:t>
            </a:r>
            <a:r>
              <a:rPr lang="en-GB" b="1" dirty="0">
                <a:latin typeface="Times New Roman" panose="02020603050405020304" pitchFamily="18" charset="0"/>
                <a:cs typeface="Times New Roman" panose="02020603050405020304" pitchFamily="18" charset="0"/>
              </a:rPr>
              <a:t>Each Initial Letter Capitalised (bold, centred, Times New Roman, 80pt)</a:t>
            </a:r>
            <a:br>
              <a:rPr lang="en-GB" b="1" dirty="0">
                <a:latin typeface="Times New Roman" panose="02020603050405020304" pitchFamily="18" charset="0"/>
                <a:cs typeface="Times New Roman" panose="02020603050405020304" pitchFamily="18" charset="0"/>
              </a:rPr>
            </a:br>
            <a:r>
              <a:rPr lang="en-US" sz="4900" u="sng" dirty="0">
                <a:latin typeface="Times New Roman" panose="02020603050405020304" pitchFamily="18" charset="0"/>
                <a:cs typeface="Times New Roman" panose="02020603050405020304" pitchFamily="18" charset="0"/>
              </a:rPr>
              <a:t>Name Author A</a:t>
            </a:r>
            <a:r>
              <a:rPr lang="en-US" sz="4900" u="sng" baseline="30000" dirty="0">
                <a:latin typeface="Times New Roman" panose="02020603050405020304" pitchFamily="18" charset="0"/>
                <a:cs typeface="Times New Roman" panose="02020603050405020304" pitchFamily="18" charset="0"/>
              </a:rPr>
              <a:t>1</a:t>
            </a:r>
            <a:r>
              <a:rPr lang="en-US" sz="4900" dirty="0">
                <a:latin typeface="Times New Roman" panose="02020603050405020304" pitchFamily="18" charset="0"/>
                <a:cs typeface="Times New Roman" panose="02020603050405020304" pitchFamily="18" charset="0"/>
              </a:rPr>
              <a:t>, Name Author B</a:t>
            </a:r>
            <a:r>
              <a:rPr lang="en-US" sz="4900" baseline="30000" dirty="0">
                <a:latin typeface="Times New Roman" panose="02020603050405020304" pitchFamily="18" charset="0"/>
                <a:cs typeface="Times New Roman" panose="02020603050405020304" pitchFamily="18" charset="0"/>
              </a:rPr>
              <a:t>2</a:t>
            </a:r>
            <a:r>
              <a:rPr lang="en-US" sz="4900" dirty="0">
                <a:latin typeface="Times New Roman" panose="02020603050405020304" pitchFamily="18" charset="0"/>
                <a:cs typeface="Times New Roman" panose="02020603050405020304" pitchFamily="18" charset="0"/>
              </a:rPr>
              <a:t>, Name Author C</a:t>
            </a:r>
            <a:r>
              <a:rPr lang="en-US" sz="4900" baseline="30000" dirty="0">
                <a:latin typeface="Times New Roman" panose="02020603050405020304" pitchFamily="18" charset="0"/>
                <a:cs typeface="Times New Roman" panose="02020603050405020304" pitchFamily="18" charset="0"/>
              </a:rPr>
              <a:t>2</a:t>
            </a:r>
            <a:r>
              <a:rPr lang="en-US" sz="4900" dirty="0">
                <a:latin typeface="Times New Roman" panose="02020603050405020304" pitchFamily="18" charset="0"/>
                <a:cs typeface="Times New Roman" panose="02020603050405020304" pitchFamily="18" charset="0"/>
              </a:rPr>
              <a:t>  </a:t>
            </a:r>
            <a:r>
              <a:rPr lang="en-GB" sz="4900" dirty="0">
                <a:latin typeface="Times New Roman" panose="02020603050405020304" pitchFamily="18" charset="0"/>
                <a:cs typeface="Times New Roman" panose="02020603050405020304" pitchFamily="18" charset="0"/>
              </a:rPr>
              <a:t>(</a:t>
            </a:r>
            <a:r>
              <a:rPr lang="en-GB" sz="4900" dirty="0" err="1">
                <a:latin typeface="Times New Roman" panose="02020603050405020304" pitchFamily="18" charset="0"/>
                <a:cs typeface="Times New Roman" panose="02020603050405020304" pitchFamily="18" charset="0"/>
              </a:rPr>
              <a:t>Centered</a:t>
            </a:r>
            <a:r>
              <a:rPr lang="en-GB" sz="4900" dirty="0">
                <a:latin typeface="Times New Roman" panose="02020603050405020304" pitchFamily="18" charset="0"/>
                <a:cs typeface="Times New Roman" panose="02020603050405020304" pitchFamily="18" charset="0"/>
              </a:rPr>
              <a:t>, Times New Roman, 44pt) </a:t>
            </a:r>
            <a:br>
              <a:rPr lang="en-AU" sz="4900" b="1" dirty="0">
                <a:latin typeface="Times New Roman" panose="02020603050405020304" pitchFamily="18" charset="0"/>
                <a:cs typeface="Times New Roman" panose="02020603050405020304" pitchFamily="18" charset="0"/>
              </a:rPr>
            </a:br>
            <a:r>
              <a:rPr lang="en-US" sz="4900" i="1" baseline="30000" dirty="0">
                <a:latin typeface="Times New Roman" panose="02020603050405020304" pitchFamily="18" charset="0"/>
                <a:cs typeface="Times New Roman" panose="02020603050405020304" pitchFamily="18" charset="0"/>
              </a:rPr>
              <a:t>1</a:t>
            </a:r>
            <a:r>
              <a:rPr lang="en-US" sz="4900" i="1" dirty="0">
                <a:latin typeface="Times New Roman" panose="02020603050405020304" pitchFamily="18" charset="0"/>
                <a:cs typeface="Times New Roman" panose="02020603050405020304" pitchFamily="18" charset="0"/>
              </a:rPr>
              <a:t>Author’s affiliation and full address (1), Town, Country (Italic, Centered, Times New Roman, 44pt) </a:t>
            </a:r>
            <a:r>
              <a:rPr lang="en-US" sz="4900" i="1" baseline="30000" dirty="0">
                <a:latin typeface="Times New Roman" panose="02020603050405020304" pitchFamily="18" charset="0"/>
                <a:cs typeface="Times New Roman" panose="02020603050405020304" pitchFamily="18" charset="0"/>
              </a:rPr>
              <a:t>2</a:t>
            </a:r>
            <a:r>
              <a:rPr lang="en-US" sz="4900" i="1" dirty="0">
                <a:latin typeface="Times New Roman" panose="02020603050405020304" pitchFamily="18" charset="0"/>
                <a:cs typeface="Times New Roman" panose="02020603050405020304" pitchFamily="18" charset="0"/>
              </a:rPr>
              <a:t>Author’s affiliation and full address (2), Town, Country  </a:t>
            </a:r>
            <a:br>
              <a:rPr lang="en-US" sz="4900" i="1" dirty="0">
                <a:latin typeface="Times New Roman" panose="02020603050405020304" pitchFamily="18" charset="0"/>
                <a:cs typeface="Times New Roman" panose="02020603050405020304" pitchFamily="18" charset="0"/>
              </a:rPr>
            </a:br>
            <a:r>
              <a:rPr lang="en-US" sz="4900" i="1" baseline="30000" dirty="0">
                <a:latin typeface="Times New Roman" panose="02020603050405020304" pitchFamily="18" charset="0"/>
                <a:cs typeface="Times New Roman" panose="02020603050405020304" pitchFamily="18" charset="0"/>
              </a:rPr>
              <a:t>3 </a:t>
            </a:r>
            <a:r>
              <a:rPr lang="en-US" sz="4900" i="1" dirty="0">
                <a:latin typeface="Times New Roman" panose="02020603050405020304" pitchFamily="18" charset="0"/>
                <a:cs typeface="Times New Roman" panose="02020603050405020304" pitchFamily="18" charset="0"/>
              </a:rPr>
              <a:t>Author’s affiliation and full address (3), Town, Country </a:t>
            </a:r>
            <a:br>
              <a:rPr lang="en-US" sz="4900" i="1" dirty="0">
                <a:latin typeface="Times New Roman" panose="02020603050405020304" pitchFamily="18" charset="0"/>
                <a:cs typeface="Times New Roman" panose="02020603050405020304" pitchFamily="18" charset="0"/>
              </a:rPr>
            </a:br>
            <a:r>
              <a:rPr lang="en-US" sz="4900" i="1" dirty="0">
                <a:latin typeface="Times New Roman" panose="02020603050405020304" pitchFamily="18" charset="0"/>
                <a:cs typeface="Times New Roman" panose="02020603050405020304" pitchFamily="18" charset="0"/>
              </a:rPr>
              <a:t>E-mail: presenting.author@mymail.ok</a:t>
            </a:r>
            <a:br>
              <a:rPr lang="en-AU" sz="4900" dirty="0"/>
            </a:br>
            <a:endParaRPr lang="en-AU" sz="4900" dirty="0"/>
          </a:p>
        </p:txBody>
      </p:sp>
      <p:sp>
        <p:nvSpPr>
          <p:cNvPr id="3" name="Content Placeholder 2"/>
          <p:cNvSpPr>
            <a:spLocks noGrp="1"/>
          </p:cNvSpPr>
          <p:nvPr>
            <p:ph sz="half" idx="1"/>
          </p:nvPr>
        </p:nvSpPr>
        <p:spPr/>
        <p:txBody>
          <a:bodyPr>
            <a:normAutofit/>
          </a:bodyPr>
          <a:lstStyle/>
          <a:p>
            <a:pPr marL="0" indent="0">
              <a:buNone/>
            </a:pPr>
            <a:r>
              <a:rPr lang="en-US" sz="4400" b="1" dirty="0"/>
              <a:t>Abstract</a:t>
            </a:r>
          </a:p>
          <a:p>
            <a:r>
              <a:rPr lang="en-US" sz="4400" dirty="0"/>
              <a:t>Click to edit Master text styles</a:t>
            </a:r>
          </a:p>
          <a:p>
            <a:pPr lvl="1"/>
            <a:r>
              <a:rPr lang="en-US" sz="4400" dirty="0"/>
              <a:t>Second level</a:t>
            </a:r>
          </a:p>
          <a:p>
            <a:pPr lvl="2"/>
            <a:r>
              <a:rPr lang="en-US" sz="4400" dirty="0"/>
              <a:t>Third level</a:t>
            </a:r>
          </a:p>
          <a:p>
            <a:pPr marL="0" indent="0">
              <a:buNone/>
              <a:defRPr/>
            </a:pPr>
            <a:endParaRPr lang="en-AU" sz="4400" b="1" dirty="0"/>
          </a:p>
          <a:p>
            <a:pPr marL="0" indent="0">
              <a:buNone/>
              <a:defRPr/>
            </a:pPr>
            <a:endParaRPr lang="en-AU" sz="4400" b="1" dirty="0"/>
          </a:p>
          <a:p>
            <a:pPr marL="0" indent="0">
              <a:buNone/>
              <a:defRPr/>
            </a:pPr>
            <a:endParaRPr lang="en-AU" sz="4400" b="1" dirty="0"/>
          </a:p>
          <a:p>
            <a:pPr marL="0" indent="0">
              <a:buNone/>
              <a:defRPr/>
            </a:pPr>
            <a:endParaRPr lang="en-AU" sz="4400" b="1" dirty="0"/>
          </a:p>
          <a:p>
            <a:pPr marL="0" indent="0">
              <a:buNone/>
              <a:defRPr/>
            </a:pPr>
            <a:r>
              <a:rPr lang="en-AU" sz="4400" b="1" dirty="0"/>
              <a:t>Table 1. </a:t>
            </a:r>
            <a:r>
              <a:rPr lang="en-US" sz="4400" b="1" dirty="0"/>
              <a:t>Table headings should be placed at the top of the table</a:t>
            </a:r>
            <a:endParaRPr lang="en-AU" sz="4400" b="1" dirty="0"/>
          </a:p>
          <a:p>
            <a:pPr marL="0" indent="0" algn="ctr">
              <a:buNone/>
            </a:pPr>
            <a:r>
              <a:rPr lang="en-US" sz="4400" dirty="0"/>
              <a:t>Table</a:t>
            </a:r>
          </a:p>
          <a:p>
            <a:endParaRPr lang="en-AU" dirty="0"/>
          </a:p>
        </p:txBody>
      </p:sp>
      <p:sp>
        <p:nvSpPr>
          <p:cNvPr id="4" name="Content Placeholder 3"/>
          <p:cNvSpPr>
            <a:spLocks noGrp="1"/>
          </p:cNvSpPr>
          <p:nvPr>
            <p:ph sz="half" idx="2"/>
          </p:nvPr>
        </p:nvSpPr>
        <p:spPr/>
        <p:txBody>
          <a:bodyPr>
            <a:normAutofit/>
          </a:bodyPr>
          <a:lstStyle/>
          <a:p>
            <a:pPr marL="0" indent="0">
              <a:buNone/>
            </a:pPr>
            <a:r>
              <a:rPr lang="en-US" sz="4400" b="1" dirty="0"/>
              <a:t>Section</a:t>
            </a:r>
          </a:p>
          <a:p>
            <a:r>
              <a:rPr lang="en-US" sz="4400" dirty="0"/>
              <a:t>Click to edit Master text styles</a:t>
            </a:r>
          </a:p>
          <a:p>
            <a:pPr lvl="1"/>
            <a:r>
              <a:rPr lang="en-US" sz="4400" dirty="0"/>
              <a:t>Second level</a:t>
            </a:r>
          </a:p>
          <a:p>
            <a:pPr lvl="2"/>
            <a:r>
              <a:rPr lang="en-US" sz="4400" dirty="0"/>
              <a:t>Third level</a:t>
            </a:r>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buNone/>
            </a:pPr>
            <a:endParaRPr lang="en-AU" sz="4400" dirty="0"/>
          </a:p>
          <a:p>
            <a:pPr marL="0" indent="0" algn="ctr">
              <a:buNone/>
            </a:pPr>
            <a:r>
              <a:rPr lang="en-AU" sz="4400" dirty="0"/>
              <a:t>Figure</a:t>
            </a:r>
          </a:p>
          <a:p>
            <a:pPr marL="0" indent="0">
              <a:buNone/>
            </a:pPr>
            <a:r>
              <a:rPr lang="en-AU" sz="4400" b="1" dirty="0"/>
              <a:t>Figure 1. Figure legends should be placed at the bottom of the figure</a:t>
            </a:r>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endParaRPr lang="en-AU" sz="4400" b="1" dirty="0"/>
          </a:p>
          <a:p>
            <a:pPr marL="0" indent="0">
              <a:buNone/>
            </a:pPr>
            <a:r>
              <a:rPr lang="en-US" sz="4400" b="1" dirty="0"/>
              <a:t>References</a:t>
            </a:r>
            <a:endParaRPr lang="en-AU" sz="4400" dirty="0"/>
          </a:p>
          <a:p>
            <a:pPr marL="0" indent="0">
              <a:buNone/>
            </a:pPr>
            <a:r>
              <a:rPr lang="en-US" sz="4400" dirty="0"/>
              <a:t>Surname, I., Surname, H. and Surname, H, 2013, ‘Title of paper’, </a:t>
            </a:r>
            <a:r>
              <a:rPr lang="en-US" sz="4400" i="1" dirty="0"/>
              <a:t>Journal</a:t>
            </a:r>
            <a:r>
              <a:rPr lang="en-US" sz="4400" dirty="0"/>
              <a:t>, </a:t>
            </a:r>
            <a:r>
              <a:rPr lang="en-US" sz="4400" u="sng" dirty="0"/>
              <a:t>Volume</a:t>
            </a:r>
            <a:r>
              <a:rPr lang="en-US" sz="4400" dirty="0"/>
              <a:t>, p303-305. </a:t>
            </a:r>
            <a:endParaRPr lang="en-AU" sz="4400" dirty="0"/>
          </a:p>
          <a:p>
            <a:pPr marL="0" indent="0">
              <a:buNone/>
            </a:pPr>
            <a:r>
              <a:rPr lang="en-US" sz="4400" dirty="0"/>
              <a:t>Surname, I. and Surname, H, 2014, ‘Title of paper’, </a:t>
            </a:r>
            <a:r>
              <a:rPr lang="en-US" sz="4400" i="1" dirty="0"/>
              <a:t>Journal</a:t>
            </a:r>
            <a:r>
              <a:rPr lang="en-US" sz="4400" dirty="0"/>
              <a:t>, </a:t>
            </a:r>
            <a:r>
              <a:rPr lang="en-US" sz="4400" u="sng" dirty="0"/>
              <a:t>Volume</a:t>
            </a:r>
            <a:r>
              <a:rPr lang="en-US" sz="4400" dirty="0"/>
              <a:t>, p209-314. </a:t>
            </a:r>
            <a:endParaRPr lang="en-AU" sz="4400" dirty="0"/>
          </a:p>
          <a:p>
            <a:pPr marL="0" indent="0">
              <a:buNone/>
            </a:pPr>
            <a:r>
              <a:rPr lang="en-US" sz="4400" dirty="0"/>
              <a:t> </a:t>
            </a:r>
            <a:endParaRPr lang="en-AU" sz="4400" dirty="0"/>
          </a:p>
          <a:p>
            <a:pPr marL="0" indent="0">
              <a:buNone/>
            </a:pPr>
            <a:r>
              <a:rPr lang="en-US" sz="4400" b="1" dirty="0"/>
              <a:t>Acknowledgements</a:t>
            </a:r>
            <a:endParaRPr lang="en-AU" sz="4400" dirty="0"/>
          </a:p>
          <a:p>
            <a:pPr marL="0" indent="0">
              <a:buNone/>
            </a:pPr>
            <a:r>
              <a:rPr lang="en-US" sz="4400" dirty="0"/>
              <a:t>Please place this section at the very end of the paper</a:t>
            </a:r>
            <a:endParaRPr lang="en-AU" sz="4400" dirty="0"/>
          </a:p>
          <a:p>
            <a:endParaRPr lang="en-AU" dirty="0"/>
          </a:p>
        </p:txBody>
      </p:sp>
      <p:sp>
        <p:nvSpPr>
          <p:cNvPr id="6" name="TextBox 5"/>
          <p:cNvSpPr txBox="1"/>
          <p:nvPr/>
        </p:nvSpPr>
        <p:spPr>
          <a:xfrm rot="19732553">
            <a:off x="9639823" y="17056811"/>
            <a:ext cx="7019615" cy="1569660"/>
          </a:xfrm>
          <a:prstGeom prst="rect">
            <a:avLst/>
          </a:prstGeom>
          <a:noFill/>
        </p:spPr>
        <p:txBody>
          <a:bodyPr wrap="square" rtlCol="0">
            <a:spAutoFit/>
          </a:bodyPr>
          <a:lstStyle/>
          <a:p>
            <a:r>
              <a:rPr lang="en-AU" sz="9600" dirty="0">
                <a:solidFill>
                  <a:schemeClr val="accent6"/>
                </a:solidFill>
              </a:rPr>
              <a:t>Example</a:t>
            </a:r>
          </a:p>
        </p:txBody>
      </p:sp>
    </p:spTree>
    <p:extLst>
      <p:ext uri="{BB962C8B-B14F-4D97-AF65-F5344CB8AC3E}">
        <p14:creationId xmlns:p14="http://schemas.microsoft.com/office/powerpoint/2010/main" val="1022004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44</TotalTime>
  <Words>431</Words>
  <Application>Microsoft Macintosh PowerPoint</Application>
  <PresentationFormat>Custom</PresentationFormat>
  <Paragraphs>93</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PowerPoint Presentation</vt:lpstr>
      <vt:lpstr>The Title of Your Presentation with Each Initial Letter Capitalised (bold, centred, Times New Roman, 80pt) Name Author A1, Name Author B2, Name Author C2  (Centered, Times New Roman, 44pt)  1Author’s affiliation and full address (1), Town, Country (Italic, Centered, Times New Roman, 44pt) 2Author’s affiliation and full address (2), Town, Country   3 Author’s affiliation and full address (3), Town, Country  E-mail: presenting.author@mymail.ok </vt:lpstr>
      <vt:lpstr>The Title of Your Presentation with Each Initial Letter Capitalised (bold, centred, Times New Roman, 80pt) Name Author A1, Name Author B2, Name Author C2  (Centered, Times New Roman, 44pt)  1Author’s affiliation and full address (1), Town, Country (Italic, Centered, Times New Roman, 44pt) 2Author’s affiliation and full address (2), Town, Country   3 Author’s affiliation and full address (3), Town, Country  E-mail: presenting.author@mymail.ok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Renate</dc:creator>
  <cp:lastModifiedBy>Rob Passey</cp:lastModifiedBy>
  <cp:revision>16</cp:revision>
  <dcterms:created xsi:type="dcterms:W3CDTF">2016-11-02T04:07:43Z</dcterms:created>
  <dcterms:modified xsi:type="dcterms:W3CDTF">2025-11-09T23:38:05Z</dcterms:modified>
</cp:coreProperties>
</file>